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9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1476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0FECB-C673-43EE-8B53-DBFD329CEC96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500A-EB58-47A0-9588-1E9745417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02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0FECB-C673-43EE-8B53-DBFD329CEC96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500A-EB58-47A0-9588-1E9745417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235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0FECB-C673-43EE-8B53-DBFD329CEC96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500A-EB58-47A0-9588-1E9745417483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8170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0FECB-C673-43EE-8B53-DBFD329CEC96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500A-EB58-47A0-9588-1E9745417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2164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0FECB-C673-43EE-8B53-DBFD329CEC96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500A-EB58-47A0-9588-1E974541748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130205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0FECB-C673-43EE-8B53-DBFD329CEC96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500A-EB58-47A0-9588-1E9745417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0368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0FECB-C673-43EE-8B53-DBFD329CEC96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500A-EB58-47A0-9588-1E9745417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9196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0FECB-C673-43EE-8B53-DBFD329CEC96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500A-EB58-47A0-9588-1E9745417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495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0FECB-C673-43EE-8B53-DBFD329CEC96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500A-EB58-47A0-9588-1E9745417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397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0FECB-C673-43EE-8B53-DBFD329CEC96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500A-EB58-47A0-9588-1E9745417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500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0FECB-C673-43EE-8B53-DBFD329CEC96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500A-EB58-47A0-9588-1E9745417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146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0FECB-C673-43EE-8B53-DBFD329CEC96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500A-EB58-47A0-9588-1E9745417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59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0FECB-C673-43EE-8B53-DBFD329CEC96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500A-EB58-47A0-9588-1E9745417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513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0FECB-C673-43EE-8B53-DBFD329CEC96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500A-EB58-47A0-9588-1E9745417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969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0FECB-C673-43EE-8B53-DBFD329CEC96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500A-EB58-47A0-9588-1E9745417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475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0FECB-C673-43EE-8B53-DBFD329CEC96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500A-EB58-47A0-9588-1E9745417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322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0FECB-C673-43EE-8B53-DBFD329CEC96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DEE500A-EB58-47A0-9588-1E9745417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570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  <p:sldLayoutId id="2147483861" r:id="rId12"/>
    <p:sldLayoutId id="2147483862" r:id="rId13"/>
    <p:sldLayoutId id="2147483863" r:id="rId14"/>
    <p:sldLayoutId id="2147483864" r:id="rId15"/>
    <p:sldLayoutId id="214748386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85900"/>
            <a:ext cx="12192000" cy="53721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4850" y="590550"/>
            <a:ext cx="10648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«Баланы балабақшамен таныстыру» 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510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831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47800"/>
            <a:ext cx="12192000" cy="5410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52550" y="457200"/>
            <a:ext cx="9791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«Отбасы жағдайында баланың денсаулығын қалай нығайтуға болады?»   </a:t>
            </a:r>
          </a:p>
          <a:p>
            <a:pPr algn="ctr"/>
            <a:r>
              <a:rPr lang="kk-KZ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Ата-аналарға медбике кеңесі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777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351844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</TotalTime>
  <Words>17</Words>
  <Application>Microsoft Office PowerPoint</Application>
  <PresentationFormat>Широкоэкранный</PresentationFormat>
  <Paragraphs>3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Times New Roman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HP</cp:lastModifiedBy>
  <cp:revision>3</cp:revision>
  <dcterms:created xsi:type="dcterms:W3CDTF">2025-01-08T11:48:07Z</dcterms:created>
  <dcterms:modified xsi:type="dcterms:W3CDTF">2025-01-08T12:10:55Z</dcterms:modified>
</cp:coreProperties>
</file>