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1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6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3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27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82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3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6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5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0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2A12B-CA73-46EB-BB70-089C523EC69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38550-579A-4267-AC56-99744B47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950" y="234315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85850" y="1885950"/>
            <a:ext cx="88963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 мамандарымен дөңгелек үстел                                             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барысын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реттеу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k-KZ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84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30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2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1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9650" y="1333500"/>
            <a:ext cx="107823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«Отбасы жағдайында таңғы жаттығу»</a:t>
            </a:r>
          </a:p>
          <a:p>
            <a:pPr algn="ctr"/>
            <a:r>
              <a:rPr lang="kk-KZ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 шынықтыру нұсқаушысы О.С.Нұроллина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56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66749"/>
            <a:ext cx="10820400" cy="54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21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6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22</Words>
  <Application>Microsoft Office PowerPoint</Application>
  <PresentationFormat>Широкоэкранный</PresentationFormat>
  <Paragraphs>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3</cp:revision>
  <dcterms:created xsi:type="dcterms:W3CDTF">2025-01-10T06:40:18Z</dcterms:created>
  <dcterms:modified xsi:type="dcterms:W3CDTF">2025-01-10T07:11:24Z</dcterms:modified>
</cp:coreProperties>
</file>